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32"/>
  </p:notesMasterIdLst>
  <p:handoutMasterIdLst>
    <p:handoutMasterId r:id="rId3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76" r:id="rId16"/>
    <p:sldId id="293" r:id="rId17"/>
    <p:sldId id="277" r:id="rId18"/>
    <p:sldId id="284" r:id="rId19"/>
    <p:sldId id="269" r:id="rId20"/>
    <p:sldId id="304" r:id="rId21"/>
    <p:sldId id="307" r:id="rId22"/>
    <p:sldId id="306" r:id="rId23"/>
    <p:sldId id="294" r:id="rId24"/>
    <p:sldId id="296" r:id="rId25"/>
    <p:sldId id="318" r:id="rId26"/>
    <p:sldId id="321" r:id="rId27"/>
    <p:sldId id="288" r:id="rId28"/>
    <p:sldId id="320" r:id="rId29"/>
    <p:sldId id="274" r:id="rId30"/>
    <p:sldId id="329" r:id="rId3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71" d="100"/>
          <a:sy n="71" d="100"/>
        </p:scale>
        <p:origin x="72" y="1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handoutMaster" Target="handoutMasters/handoutMaster1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notesMaster" Target="notesMasters/notesMaster1.xml"/><Relationship Id="rId37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10/30/2022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10/30/2022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10/30/2022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10/30/2022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10/30/2022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10/30/2022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10/30/2022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10/30/2022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5" y="4568734"/>
            <a:ext cx="4884457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Sureshkumar Subbiahpillai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October 30, 2022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dirty="0"/>
              <a:t>https://github.com/kumarsuresh2020/testrepo/blob/main/labs-jupyter-spacex-Data%20wrangling.ipynb</a:t>
            </a:r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r>
              <a:rPr lang="en-US" dirty="0"/>
              <a:t>https://github.com/kumarsuresh2020/testrepo/blob/main/jupyter-labs-eda-dataviz.ipynb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dirty="0"/>
              <a:t>https://github.com/kumarsuresh2020/testrepo/blob/main/lab_jupyter_launch_site_location.ipynb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dirty="0"/>
              <a:t>https://github.com/kumarsuresh2020/testrepo/blob/main/SpaceX_Machine%20Learning%20Prediction_Part_5.ipynb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8652499" cy="31546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manipulates data for easy interpretation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 visualize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helps to decide the launch with optimized success rate</a:t>
            </a:r>
          </a:p>
          <a:p>
            <a:pPr lvl="1"/>
            <a:endParaRPr lang="en-US" sz="1800" dirty="0"/>
          </a:p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93A1DB6-EB2B-43F7-925E-1B8D5A4D89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7620" y="1626611"/>
            <a:ext cx="6134100" cy="48006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2F38076-4832-42AE-BF11-4436AB85F0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050" y="2328862"/>
            <a:ext cx="10629900" cy="2200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25E6470-C16D-4824-8484-7B152E39DA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2422" y="1587717"/>
            <a:ext cx="5276850" cy="4638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D4FD02C-2E75-4CDD-9F53-A9662A6D02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7897" y="1655186"/>
            <a:ext cx="5476875" cy="4772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Folium Map Screenshot Launch site with successful rate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572E25-31BE-4116-BDEB-0F5A2E86AD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0212" y="1640541"/>
            <a:ext cx="8976753" cy="4831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Folium Map Screenshot launch site to closest city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6D62025-B04C-4EE0-8E7B-5E7BD0053B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5813" y="1644867"/>
            <a:ext cx="9810750" cy="458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57400"/>
            <a:ext cx="9638013" cy="766482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Confusion matrix reveals false positive from logistic regression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67408E0-94D5-4989-A2F7-A8F875E21E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2471" y="2823883"/>
            <a:ext cx="4764742" cy="4011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Machine learning method helps to predict the result in advance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can be done with REST API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analysis can be made possible using Panda library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7435797" cy="296652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project analyzes the cost saving method for a typical rocket launcher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Various data analytical methods have been used to predict the best result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project has been designed to reuse rocket launchers to enable cost savings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project analyzes various cost saving methodologies using machine learning model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has been collected using SpaceX REST API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has been processed various methods like Panda analyzing tool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sets have been collected using API which gets processed from HTTP requests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Helper functions have been used to use API to extract information using identification numbers in the launch data.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10637234" cy="378777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r>
              <a:rPr lang="en-US" dirty="0"/>
              <a:t>https://github.com/kumarsuresh2020/testrepo/blob/main/jupyter-labs-spacex-data-collection-api.ipynb</a:t>
            </a:r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0" y="1792288"/>
            <a:ext cx="10266289" cy="4233285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 scraping has been done using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BeautifulSoup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method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https://github.com/kumarsuresh2020/testrepo/blob/main/jupyter-labs-webscraping.ipynb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purl.org/dc/elements/1.1/"/>
    <ds:schemaRef ds:uri="http://schemas.microsoft.com/office/2006/metadata/properties"/>
    <ds:schemaRef ds:uri="http://purl.org/dc/terms/"/>
    <ds:schemaRef ds:uri="http://schemas.microsoft.com/office/2006/documentManagement/types"/>
    <ds:schemaRef ds:uri="http://purl.org/dc/dcmitype/"/>
    <ds:schemaRef ds:uri="http://schemas.microsoft.com/office/infopath/2007/PartnerControls"/>
    <ds:schemaRef ds:uri="155be751-a274-42e8-93fb-f39d3b9bccc8"/>
    <ds:schemaRef ds:uri="http://schemas.openxmlformats.org/package/2006/metadata/core-properties"/>
    <ds:schemaRef ds:uri="f80a141d-92ca-4d3d-9308-f7e7b1d44ce8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267</TotalTime>
  <Words>406</Words>
  <Application>Microsoft Office PowerPoint</Application>
  <PresentationFormat>Widescreen</PresentationFormat>
  <Paragraphs>93</Paragraphs>
  <Slides>27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Sureshkumar Subbiahpillai</cp:lastModifiedBy>
  <cp:revision>210</cp:revision>
  <dcterms:created xsi:type="dcterms:W3CDTF">2021-04-29T18:58:34Z</dcterms:created>
  <dcterms:modified xsi:type="dcterms:W3CDTF">2022-10-31T05:44:53Z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